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64" r:id="rId3"/>
    <p:sldId id="265" r:id="rId4"/>
    <p:sldId id="266" r:id="rId5"/>
    <p:sldId id="268" r:id="rId6"/>
    <p:sldId id="269" r:id="rId7"/>
    <p:sldId id="271" r:id="rId8"/>
    <p:sldId id="267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706"/>
  </p:normalViewPr>
  <p:slideViewPr>
    <p:cSldViewPr snapToGrid="0" snapToObjects="1">
      <p:cViewPr>
        <p:scale>
          <a:sx n="90" d="100"/>
          <a:sy n="90" d="100"/>
        </p:scale>
        <p:origin x="744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7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9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9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8241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62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0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6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8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9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3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pps.who.int/gho/data/node.home)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Life Expectancy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Kelley (SK)</a:t>
            </a:r>
            <a:br>
              <a:rPr lang="en-US" dirty="0" smtClean="0"/>
            </a:br>
            <a:r>
              <a:rPr lang="en-US" dirty="0" smtClean="0"/>
              <a:t>Andrea Pope (AP)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Dominic Delmolino (DD)</a:t>
            </a:r>
          </a:p>
        </p:txBody>
      </p:sp>
    </p:spTree>
    <p:extLst>
      <p:ext uri="{BB962C8B-B14F-4D97-AF65-F5344CB8AC3E}">
        <p14:creationId xmlns:p14="http://schemas.microsoft.com/office/powerpoint/2010/main" val="26591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HIV </a:t>
            </a:r>
            <a:r>
              <a:rPr lang="en-US" dirty="0" err="1" smtClean="0"/>
              <a:t>Prevalance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1579418"/>
            <a:ext cx="6802581" cy="45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HIV 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8" y="1191492"/>
            <a:ext cx="6303817" cy="5306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8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and Life Expectancy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1413164"/>
            <a:ext cx="6539345" cy="4668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58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</a:t>
            </a:r>
            <a:r>
              <a:rPr lang="en-US" dirty="0" err="1" smtClean="0"/>
              <a:t>Expeditures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1759527"/>
            <a:ext cx="6256410" cy="4126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94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High Health </a:t>
            </a:r>
            <a:r>
              <a:rPr lang="en-US" dirty="0" err="1" smtClean="0"/>
              <a:t>Expeditures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731818"/>
            <a:ext cx="7829357" cy="430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54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Spending, HIV and Life Expectancy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4" y="2050473"/>
            <a:ext cx="7135091" cy="4447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4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Relationship between life </a:t>
            </a:r>
            <a:r>
              <a:rPr lang="en-US" dirty="0" smtClean="0"/>
              <a:t>expectancy, life expectancy at age 60 and Healthy life expectancy with: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Access </a:t>
            </a:r>
            <a:r>
              <a:rPr lang="en-US" dirty="0"/>
              <a:t>to clean </a:t>
            </a:r>
            <a:r>
              <a:rPr lang="en-US" dirty="0" smtClean="0"/>
              <a:t>water/sanitation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dirty="0" smtClean="0"/>
              <a:t>id spending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HIV prevalence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</a:t>
            </a:r>
            <a:r>
              <a:rPr lang="en-US" dirty="0" smtClean="0"/>
              <a:t>overnment </a:t>
            </a:r>
            <a:r>
              <a:rPr lang="en-US" dirty="0"/>
              <a:t>spending on health care</a:t>
            </a:r>
          </a:p>
          <a:p>
            <a:r>
              <a:rPr lang="en-US" dirty="0"/>
              <a:t>Source: World Health </a:t>
            </a:r>
            <a:r>
              <a:rPr lang="en-US" dirty="0" smtClean="0"/>
              <a:t>Organization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apps.who.int/gho/data/node.home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81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45" y="2446654"/>
            <a:ext cx="4429680" cy="411756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1" y="1405027"/>
            <a:ext cx="5193894" cy="32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AID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2" y="1781603"/>
            <a:ext cx="4293672" cy="3492146"/>
          </a:xfrm>
          <a:prstGeom prst="rect">
            <a:avLst/>
          </a:prstGeom>
        </p:spPr>
      </p:pic>
      <p:pic>
        <p:nvPicPr>
          <p:cNvPr id="5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2" y="652485"/>
            <a:ext cx="4259201" cy="3015748"/>
          </a:xfrm>
          <a:prstGeom prst="rect">
            <a:avLst/>
          </a:prstGeom>
        </p:spPr>
      </p:pic>
      <p:pic>
        <p:nvPicPr>
          <p:cNvPr id="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2" y="3889449"/>
            <a:ext cx="3990975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9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21" y="1468437"/>
            <a:ext cx="3294591" cy="2417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9" y="1450976"/>
            <a:ext cx="3551236" cy="2435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21" y="4043365"/>
            <a:ext cx="3294591" cy="2486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39" y="4043365"/>
            <a:ext cx="3551236" cy="24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0367"/>
            <a:ext cx="8166629" cy="51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5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86" y="1523683"/>
            <a:ext cx="8066616" cy="474853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57439" y="4729163"/>
            <a:ext cx="2614612" cy="1171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5400000">
            <a:off x="5965824" y="1465265"/>
            <a:ext cx="1941514" cy="28717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6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Aid &amp; Life Expectancy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860124"/>
            <a:ext cx="4444410" cy="2658714"/>
          </a:xfrm>
          <a:prstGeom prst="rect">
            <a:avLst/>
          </a:prstGeom>
        </p:spPr>
      </p:pic>
      <p:pic>
        <p:nvPicPr>
          <p:cNvPr id="5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83" y="1194427"/>
            <a:ext cx="4301490" cy="2428875"/>
          </a:xfrm>
          <a:prstGeom prst="rect">
            <a:avLst/>
          </a:prstGeom>
        </p:spPr>
      </p:pic>
      <p:pic>
        <p:nvPicPr>
          <p:cNvPr id="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83" y="4035064"/>
            <a:ext cx="424786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</a:t>
            </a:r>
            <a:r>
              <a:rPr lang="en-US" dirty="0" err="1" smtClean="0"/>
              <a:t>Prevalances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1"/>
            <a:ext cx="681643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44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</TotalTime>
  <Words>88</Words>
  <Application>Microsoft Macintosh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Trebuchet MS</vt:lpstr>
      <vt:lpstr>Wingdings</vt:lpstr>
      <vt:lpstr>Wingdings 3</vt:lpstr>
      <vt:lpstr>Arial</vt:lpstr>
      <vt:lpstr>Facet</vt:lpstr>
      <vt:lpstr>Exploring Life Expectancy</vt:lpstr>
      <vt:lpstr>Introduction</vt:lpstr>
      <vt:lpstr>Life Expectancy</vt:lpstr>
      <vt:lpstr>AID</vt:lpstr>
      <vt:lpstr>Water and Sanitation</vt:lpstr>
      <vt:lpstr>Water and Sanitation</vt:lpstr>
      <vt:lpstr>Water and Sanitation</vt:lpstr>
      <vt:lpstr>Aid &amp; Life Expectancy</vt:lpstr>
      <vt:lpstr>HIV Prevalances</vt:lpstr>
      <vt:lpstr>Change in HIV Prevalance</vt:lpstr>
      <vt:lpstr>High HIV Countries</vt:lpstr>
      <vt:lpstr>HIV and Life Expectancy</vt:lpstr>
      <vt:lpstr>Health Expeditures</vt:lpstr>
      <vt:lpstr>Countries with High Health Expeditures</vt:lpstr>
      <vt:lpstr>Health Spending, HIV and Life Expectancy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Life Expectancy</dc:title>
  <dc:creator>Sarah Kelley</dc:creator>
  <cp:lastModifiedBy>Delmolino, Dominic J.</cp:lastModifiedBy>
  <cp:revision>8</cp:revision>
  <dcterms:created xsi:type="dcterms:W3CDTF">2016-04-26T16:13:44Z</dcterms:created>
  <dcterms:modified xsi:type="dcterms:W3CDTF">2016-04-26T20:02:49Z</dcterms:modified>
</cp:coreProperties>
</file>